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659" r:id="rId8"/>
    <p:sldId id="2669" r:id="rId9"/>
    <p:sldId id="2670" r:id="rId10"/>
    <p:sldId id="2672" r:id="rId11"/>
    <p:sldId id="2671" r:id="rId12"/>
    <p:sldId id="2673" r:id="rId13"/>
    <p:sldId id="2674" r:id="rId14"/>
    <p:sldId id="2647" r:id="rId15"/>
    <p:sldId id="2656" r:id="rId16"/>
    <p:sldId id="2655" r:id="rId17"/>
    <p:sldId id="2657" r:id="rId18"/>
    <p:sldId id="2658" r:id="rId19"/>
    <p:sldId id="2660" r:id="rId20"/>
    <p:sldId id="2661" r:id="rId21"/>
    <p:sldId id="2650" r:id="rId22"/>
    <p:sldId id="2654" r:id="rId23"/>
    <p:sldId id="2648" r:id="rId24"/>
    <p:sldId id="2653" r:id="rId25"/>
    <p:sldId id="2651" r:id="rId26"/>
    <p:sldId id="2652" r:id="rId27"/>
    <p:sldId id="2644" r:id="rId28"/>
    <p:sldId id="2640" r:id="rId29"/>
    <p:sldId id="2684" r:id="rId30"/>
    <p:sldId id="2681" r:id="rId31"/>
    <p:sldId id="2645" r:id="rId32"/>
    <p:sldId id="2646" r:id="rId33"/>
    <p:sldId id="2675" r:id="rId34"/>
    <p:sldId id="2676" r:id="rId35"/>
    <p:sldId id="2677" r:id="rId36"/>
    <p:sldId id="2663" r:id="rId37"/>
    <p:sldId id="2664" r:id="rId38"/>
    <p:sldId id="2665" r:id="rId39"/>
    <p:sldId id="2667" r:id="rId40"/>
    <p:sldId id="2666" r:id="rId41"/>
    <p:sldId id="2668" r:id="rId42"/>
    <p:sldId id="2638" r:id="rId43"/>
    <p:sldId id="2680" r:id="rId44"/>
    <p:sldId id="2678" r:id="rId45"/>
    <p:sldId id="2584" r:id="rId46"/>
    <p:sldId id="2586" r:id="rId47"/>
    <p:sldId id="2587" r:id="rId48"/>
    <p:sldId id="2619" r:id="rId49"/>
    <p:sldId id="2628" r:id="rId50"/>
    <p:sldId id="2629" r:id="rId51"/>
    <p:sldId id="2630" r:id="rId52"/>
    <p:sldId id="2631" r:id="rId53"/>
    <p:sldId id="2632" r:id="rId54"/>
    <p:sldId id="2633" r:id="rId55"/>
    <p:sldId id="2634" r:id="rId56"/>
    <p:sldId id="2635" r:id="rId57"/>
    <p:sldId id="2636" r:id="rId58"/>
    <p:sldId id="2637" r:id="rId59"/>
    <p:sldId id="2610" r:id="rId60"/>
    <p:sldId id="2685" r:id="rId61"/>
    <p:sldId id="2687" r:id="rId62"/>
    <p:sldId id="2689" r:id="rId63"/>
    <p:sldId id="2691" r:id="rId64"/>
    <p:sldId id="2688" r:id="rId65"/>
    <p:sldId id="2690" r:id="rId66"/>
    <p:sldId id="2588" r:id="rId67"/>
    <p:sldId id="2692" r:id="rId68"/>
    <p:sldId id="2693" r:id="rId69"/>
    <p:sldId id="2694" r:id="rId70"/>
    <p:sldId id="2686" r:id="rId71"/>
    <p:sldId id="2592" r:id="rId72"/>
    <p:sldId id="2622" r:id="rId73"/>
    <p:sldId id="2621" r:id="rId74"/>
    <p:sldId id="2612" r:id="rId75"/>
    <p:sldId id="2623" r:id="rId76"/>
    <p:sldId id="2598" r:id="rId77"/>
    <p:sldId id="2594" r:id="rId78"/>
    <p:sldId id="2591" r:id="rId79"/>
    <p:sldId id="2589" r:id="rId80"/>
    <p:sldId id="2613" r:id="rId81"/>
    <p:sldId id="2614" r:id="rId82"/>
    <p:sldId id="2615" r:id="rId83"/>
    <p:sldId id="2616" r:id="rId84"/>
    <p:sldId id="2617" r:id="rId85"/>
    <p:sldId id="2618" r:id="rId86"/>
    <p:sldId id="2595" r:id="rId87"/>
    <p:sldId id="2593" r:id="rId88"/>
    <p:sldId id="2590" r:id="rId89"/>
    <p:sldId id="2604" r:id="rId90"/>
    <p:sldId id="2605" r:id="rId91"/>
    <p:sldId id="2600" r:id="rId92"/>
    <p:sldId id="2596" r:id="rId93"/>
    <p:sldId id="2620" r:id="rId94"/>
    <p:sldId id="2606" r:id="rId95"/>
    <p:sldId id="2607" r:id="rId96"/>
    <p:sldId id="2624" r:id="rId97"/>
    <p:sldId id="2625" r:id="rId98"/>
    <p:sldId id="2601" r:id="rId99"/>
    <p:sldId id="2602" r:id="rId100"/>
    <p:sldId id="2603" r:id="rId101"/>
    <p:sldId id="2580" r:id="rId10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2506" autoAdjust="0"/>
  </p:normalViewPr>
  <p:slideViewPr>
    <p:cSldViewPr>
      <p:cViewPr varScale="1">
        <p:scale>
          <a:sx n="88" d="100"/>
          <a:sy n="88" d="100"/>
        </p:scale>
        <p:origin x="318" y="84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529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55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9376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101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46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2023.08.02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AveragePooling2D	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AveragePooling3D	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MaxPooling1D	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MaxPooling2D	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MaxPooling3D	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Dropout			 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37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Flatten			 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22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237738" y="5728034"/>
            <a:ext cx="123554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elu		: ELU (TanH + ReLU)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get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relu		: ReLU (Rectified Linear Unit), [0, 1]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sigmoid		: Sigmoid, [0, 1]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softmax		: Softmax		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tanh		: TanH, [-1, 1]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PReLU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latin typeface="+mn-ea"/>
              </a:rPr>
              <a:t>categorical_crossentropy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deserialize</a:t>
            </a:r>
          </a:p>
          <a:p>
            <a:pPr lvl="1"/>
            <a:r>
              <a:rPr lang="en-US" altLang="ko-KR" sz="1400">
                <a:latin typeface="+mn-ea"/>
              </a:rPr>
              <a:t>get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Accuracy			: </a:t>
            </a:r>
            <a:r>
              <a:rPr lang="ko-KR" altLang="en-US" sz="1400">
                <a:latin typeface="+mn-ea"/>
              </a:rPr>
              <a:t>정확도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CategoricalCrossentropy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8C51989-C265-958C-B57E-FC92F40C9CD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Precision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r>
              <a:rPr lang="en-US" altLang="ko-KR" sz="1400">
                <a:latin typeface="+mn-ea"/>
              </a:rPr>
              <a:t>Recall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0304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1DD43-7959-5FE3-74B1-8AE29EA8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" y="1730114"/>
            <a:ext cx="9217024" cy="486753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2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25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</a:p>
          <a:p>
            <a:pPr lvl="1"/>
            <a:r>
              <a:rPr lang="en-US" altLang="ko-KR" sz="1400">
                <a:latin typeface="+mn-ea"/>
              </a:rPr>
              <a:t>Conv2D		: Convolution</a:t>
            </a:r>
          </a:p>
          <a:p>
            <a:pPr lvl="1"/>
            <a:r>
              <a:rPr lang="en-US" altLang="ko-KR" sz="1400">
                <a:latin typeface="+mn-ea"/>
              </a:rPr>
              <a:t>MaxPooling2D	: Max Pooling</a:t>
            </a:r>
          </a:p>
          <a:p>
            <a:pPr lvl="1"/>
            <a:r>
              <a:rPr lang="en-US" altLang="ko-KR" sz="1400">
                <a:latin typeface="+mn-ea"/>
              </a:rPr>
              <a:t>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Flatten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996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 dirty="0">
                <a:latin typeface="+mn-ea"/>
              </a:rPr>
              <a:t>https://www.baeldung.com/cs/deep-cnn-design</a:t>
            </a:r>
          </a:p>
          <a:p>
            <a:pPr lvl="1"/>
            <a:r>
              <a:rPr lang="en-US" altLang="ko-KR" sz="1400" dirty="0">
                <a:latin typeface="+mn-ea"/>
              </a:rPr>
              <a:t>LeNet: 1990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필기 숫자 인식</a:t>
            </a:r>
          </a:p>
          <a:p>
            <a:pPr lvl="1"/>
            <a:r>
              <a:rPr lang="en-US" altLang="ko-KR" sz="1400" dirty="0">
                <a:latin typeface="+mn-ea"/>
              </a:rPr>
              <a:t>AlexNet: 2012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ResNet (Residual Neural Network): </a:t>
            </a:r>
            <a:r>
              <a:rPr lang="ko-KR" altLang="en-US" sz="1400" dirty="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 dirty="0">
                <a:latin typeface="+mn-ea"/>
              </a:rPr>
              <a:t>GoogleNet (InceptionNet): 2014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MobileNet: </a:t>
            </a:r>
            <a:r>
              <a:rPr lang="ko-KR" altLang="en-US" sz="1400" dirty="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 dirty="0">
                <a:latin typeface="+mn-ea"/>
              </a:rPr>
              <a:t>VGG (Visual Geometry Group) 16: </a:t>
            </a:r>
            <a:r>
              <a:rPr lang="ko-KR" altLang="en-US" sz="1400" dirty="0">
                <a:latin typeface="+mn-ea"/>
              </a:rPr>
              <a:t>옥스퍼드 대학교 공학과 소속 연구 그룹</a:t>
            </a:r>
            <a:r>
              <a:rPr lang="en-US" altLang="ko-KR" sz="1400" dirty="0">
                <a:latin typeface="+mn-ea"/>
              </a:rPr>
              <a:t>. VGGNet (2014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YOLO v3 : </a:t>
            </a:r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en-US" altLang="ko-KR" sz="1400" dirty="0">
                <a:latin typeface="+mn-ea"/>
              </a:rPr>
              <a:t>R-CNN (Region-based Convolutional Neural Network): 2013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Fast R-CNN: 2015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 dirty="0">
                <a:latin typeface="+mn-ea"/>
              </a:rPr>
              <a:t>Faster R-CNN: 2015</a:t>
            </a:r>
            <a:r>
              <a:rPr lang="ko-KR" altLang="en-US" sz="1400" dirty="0">
                <a:latin typeface="+mn-ea"/>
              </a:rPr>
              <a:t>년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			 : Convolution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Dense		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5461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BatchNormalization	 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27553</TotalTime>
  <Words>4763</Words>
  <Application>Microsoft Office PowerPoint</Application>
  <PresentationFormat>A4 용지(210x297mm)</PresentationFormat>
  <Paragraphs>1281</Paragraphs>
  <Slides>101</Slides>
  <Notes>80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2535</cp:revision>
  <cp:lastPrinted>2022-05-11T11:02:30Z</cp:lastPrinted>
  <dcterms:created xsi:type="dcterms:W3CDTF">2006-10-05T04:04:58Z</dcterms:created>
  <dcterms:modified xsi:type="dcterms:W3CDTF">2023-08-02T12:31:44Z</dcterms:modified>
</cp:coreProperties>
</file>